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9" r:id="rId6"/>
    <p:sldId id="258" r:id="rId7"/>
    <p:sldId id="260" r:id="rId8"/>
    <p:sldId id="261" r:id="rId9"/>
    <p:sldId id="262" r:id="rId10"/>
    <p:sldId id="263" r:id="rId11"/>
    <p:sldId id="269" r:id="rId12"/>
    <p:sldId id="264" r:id="rId13"/>
    <p:sldId id="268" r:id="rId14"/>
    <p:sldId id="266" r:id="rId15"/>
  </p:sldIdLst>
  <p:sldSz cx="12192000" cy="6858000"/>
  <p:notesSz cx="7559675" cy="10691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54" name="53 Imagen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55" name="54 Imagen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00" name="99 Imagen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01" name="100 Imagen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49" name="148 Imagen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50" name="149 Imagen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ine 1"/>
          <p:cNvSpPr/>
          <p:nvPr/>
        </p:nvSpPr>
        <p:spPr>
          <a:xfrm>
            <a:off x="9370800" y="0"/>
            <a:ext cx="1219320" cy="6858000"/>
          </a:xfrm>
          <a:prstGeom prst="line">
            <a:avLst/>
          </a:prstGeom>
          <a:ln w="9360">
            <a:solidFill>
              <a:schemeClr val="bg1">
                <a:lumMod val="75000"/>
              </a:schemeClr>
            </a:solidFill>
            <a:round/>
          </a:ln>
        </p:spPr>
      </p:sp>
      <p:sp>
        <p:nvSpPr>
          <p:cNvPr id="23" name="Line 2"/>
          <p:cNvSpPr/>
          <p:nvPr/>
        </p:nvSpPr>
        <p:spPr>
          <a:xfrm flipH="1">
            <a:off x="7425000" y="3681360"/>
            <a:ext cx="4763520" cy="3176640"/>
          </a:xfrm>
          <a:prstGeom prst="line">
            <a:avLst/>
          </a:prstGeom>
          <a:ln w="9360">
            <a:solidFill>
              <a:schemeClr val="bg1">
                <a:lumMod val="85000"/>
              </a:schemeClr>
            </a:solidFill>
            <a:round/>
          </a:ln>
        </p:spPr>
      </p:sp>
      <p:sp>
        <p:nvSpPr>
          <p:cNvPr id="2" name="CustomShape 3"/>
          <p:cNvSpPr/>
          <p:nvPr/>
        </p:nvSpPr>
        <p:spPr>
          <a:xfrm>
            <a:off x="9181440" y="-8640"/>
            <a:ext cx="3006720" cy="6865920"/>
          </a:xfrm>
          <a:custGeom>
            <a:avLst/>
            <a:gdLst/>
            <a:ahLst/>
            <a:cxnLst/>
            <a:rect l="0" t="0" r="r" b="b"/>
            <a:pathLst>
              <a:path w="3007350" h="6866468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9603360" y="-8640"/>
            <a:ext cx="2587680" cy="6865920"/>
          </a:xfrm>
          <a:custGeom>
            <a:avLst/>
            <a:gdLst/>
            <a:ahLst/>
            <a:cxnLst/>
            <a:rect l="0" t="0" r="r" b="b"/>
            <a:pathLst>
              <a:path w="2573312" h="6866468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8932320" y="3048120"/>
            <a:ext cx="3259080" cy="3809160"/>
          </a:xfrm>
          <a:prstGeom prst="triangle">
            <a:avLst>
              <a:gd name="adj" fmla="val 17798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9334440" y="-8640"/>
            <a:ext cx="2853720" cy="6865920"/>
          </a:xfrm>
          <a:custGeom>
            <a:avLst/>
            <a:gdLst/>
            <a:ahLst/>
            <a:cxnLst/>
            <a:rect l="0" t="0" r="r" b="b"/>
            <a:pathLst>
              <a:path w="2858014" h="6866468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10898640" y="-8640"/>
            <a:ext cx="1289520" cy="6865920"/>
          </a:xfrm>
          <a:custGeom>
            <a:avLst/>
            <a:gdLst/>
            <a:ahLst/>
            <a:cxnLst/>
            <a:rect l="0" t="0" r="r" b="b"/>
            <a:pathLst>
              <a:path w="1290095" h="6858001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" name="CustomShape 8"/>
          <p:cNvSpPr/>
          <p:nvPr/>
        </p:nvSpPr>
        <p:spPr>
          <a:xfrm>
            <a:off x="10938960" y="-8640"/>
            <a:ext cx="1249200" cy="6865920"/>
          </a:xfrm>
          <a:custGeom>
            <a:avLst/>
            <a:gdLst/>
            <a:ahLst/>
            <a:cxnLst/>
            <a:rect l="0" t="0" r="r" b="b"/>
            <a:pathLst>
              <a:path w="1249826" h="6858001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" name="CustomShape 9"/>
          <p:cNvSpPr/>
          <p:nvPr/>
        </p:nvSpPr>
        <p:spPr>
          <a:xfrm>
            <a:off x="10371600" y="3589920"/>
            <a:ext cx="1816560" cy="3267360"/>
          </a:xfrm>
          <a:prstGeom prst="triangle">
            <a:avLst>
              <a:gd name="adj" fmla="val 17798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" name="CustomShape 10"/>
          <p:cNvSpPr/>
          <p:nvPr/>
        </p:nvSpPr>
        <p:spPr>
          <a:xfrm>
            <a:off x="0" y="4013280"/>
            <a:ext cx="447840" cy="2844000"/>
          </a:xfrm>
          <a:prstGeom prst="triangle">
            <a:avLst>
              <a:gd name="adj" fmla="val 13133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" name="Line 11"/>
          <p:cNvSpPr/>
          <p:nvPr/>
        </p:nvSpPr>
        <p:spPr>
          <a:xfrm>
            <a:off x="9370800" y="0"/>
            <a:ext cx="1219320" cy="6858000"/>
          </a:xfrm>
          <a:prstGeom prst="line">
            <a:avLst/>
          </a:prstGeom>
          <a:ln w="9360">
            <a:solidFill>
              <a:schemeClr val="bg1">
                <a:lumMod val="75000"/>
              </a:schemeClr>
            </a:solidFill>
            <a:round/>
          </a:ln>
        </p:spPr>
      </p:sp>
      <p:sp>
        <p:nvSpPr>
          <p:cNvPr id="11" name="Line 12"/>
          <p:cNvSpPr/>
          <p:nvPr/>
        </p:nvSpPr>
        <p:spPr>
          <a:xfrm flipH="1">
            <a:off x="7425000" y="3681360"/>
            <a:ext cx="4763520" cy="3176640"/>
          </a:xfrm>
          <a:prstGeom prst="line">
            <a:avLst/>
          </a:prstGeom>
          <a:ln w="9360">
            <a:solidFill>
              <a:schemeClr val="bg1">
                <a:lumMod val="85000"/>
              </a:schemeClr>
            </a:solidFill>
            <a:round/>
          </a:ln>
        </p:spPr>
      </p:sp>
      <p:sp>
        <p:nvSpPr>
          <p:cNvPr id="12" name="CustomShape 13"/>
          <p:cNvSpPr/>
          <p:nvPr/>
        </p:nvSpPr>
        <p:spPr>
          <a:xfrm>
            <a:off x="9181440" y="-8640"/>
            <a:ext cx="3006720" cy="6865920"/>
          </a:xfrm>
          <a:custGeom>
            <a:avLst/>
            <a:gdLst/>
            <a:ahLst/>
            <a:cxnLst/>
            <a:rect l="0" t="0" r="r" b="b"/>
            <a:pathLst>
              <a:path w="3007350" h="6866468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" name="CustomShape 14"/>
          <p:cNvSpPr/>
          <p:nvPr/>
        </p:nvSpPr>
        <p:spPr>
          <a:xfrm>
            <a:off x="9603360" y="-8640"/>
            <a:ext cx="2587680" cy="6865920"/>
          </a:xfrm>
          <a:custGeom>
            <a:avLst/>
            <a:gdLst/>
            <a:ahLst/>
            <a:cxnLst/>
            <a:rect l="0" t="0" r="r" b="b"/>
            <a:pathLst>
              <a:path w="2573312" h="6866468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" name="CustomShape 15"/>
          <p:cNvSpPr/>
          <p:nvPr/>
        </p:nvSpPr>
        <p:spPr>
          <a:xfrm>
            <a:off x="8932320" y="3048120"/>
            <a:ext cx="3259080" cy="3809160"/>
          </a:xfrm>
          <a:prstGeom prst="triangle">
            <a:avLst>
              <a:gd name="adj" fmla="val 17798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" name="CustomShape 16"/>
          <p:cNvSpPr/>
          <p:nvPr/>
        </p:nvSpPr>
        <p:spPr>
          <a:xfrm>
            <a:off x="9334440" y="-8640"/>
            <a:ext cx="2853720" cy="6865920"/>
          </a:xfrm>
          <a:custGeom>
            <a:avLst/>
            <a:gdLst/>
            <a:ahLst/>
            <a:cxnLst/>
            <a:rect l="0" t="0" r="r" b="b"/>
            <a:pathLst>
              <a:path w="2858014" h="6866468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" name="CustomShape 17"/>
          <p:cNvSpPr/>
          <p:nvPr/>
        </p:nvSpPr>
        <p:spPr>
          <a:xfrm>
            <a:off x="10898640" y="-8640"/>
            <a:ext cx="1289520" cy="6865920"/>
          </a:xfrm>
          <a:custGeom>
            <a:avLst/>
            <a:gdLst/>
            <a:ahLst/>
            <a:cxnLst/>
            <a:rect l="0" t="0" r="r" b="b"/>
            <a:pathLst>
              <a:path w="1290095" h="6858001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" name="CustomShape 18"/>
          <p:cNvSpPr/>
          <p:nvPr/>
        </p:nvSpPr>
        <p:spPr>
          <a:xfrm>
            <a:off x="10938960" y="-8640"/>
            <a:ext cx="1249200" cy="6865920"/>
          </a:xfrm>
          <a:custGeom>
            <a:avLst/>
            <a:gdLst/>
            <a:ahLst/>
            <a:cxnLst/>
            <a:rect l="0" t="0" r="r" b="b"/>
            <a:pathLst>
              <a:path w="1249826" h="6858001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" name="CustomShape 19"/>
          <p:cNvSpPr/>
          <p:nvPr/>
        </p:nvSpPr>
        <p:spPr>
          <a:xfrm>
            <a:off x="10371600" y="3589920"/>
            <a:ext cx="1816560" cy="3267360"/>
          </a:xfrm>
          <a:prstGeom prst="triangle">
            <a:avLst>
              <a:gd name="adj" fmla="val 17798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" name="CustomShape 20"/>
          <p:cNvSpPr/>
          <p:nvPr/>
        </p:nvSpPr>
        <p:spPr>
          <a:xfrm rot="10800000">
            <a:off x="1685160" y="11331720"/>
            <a:ext cx="842040" cy="5665320"/>
          </a:xfrm>
          <a:prstGeom prst="triangle">
            <a:avLst>
              <a:gd name="adj" fmla="val 17798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" name="PlaceHolder 2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080" cy="13201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s-ES">
                <a:latin typeface="Arial"/>
              </a:rPr>
              <a:t>Pulse para editar el formato del texto de título</a:t>
            </a:r>
            <a:endParaRPr/>
          </a:p>
        </p:txBody>
      </p:sp>
      <p:sp>
        <p:nvSpPr>
          <p:cNvPr id="21" name="PlaceHolder 2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s-ES" sz="3200">
                <a:latin typeface="Arial"/>
              </a:rPr>
              <a:t>Pulse para editar el formato de esquema del texto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s-ES" sz="2800">
                <a:latin typeface="Arial"/>
              </a:rPr>
              <a:t>Segundo nivel del esquema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s-ES" sz="2400">
                <a:latin typeface="Arial"/>
              </a:rPr>
              <a:t>Tercer nivel del esquema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s-ES" sz="2000">
                <a:latin typeface="Arial"/>
              </a:rPr>
              <a:t>Cuarto nivel del esquema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s-ES" sz="2000">
                <a:latin typeface="Arial"/>
              </a:rPr>
              <a:t>Quinto nivel del 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s-ES" sz="2000">
                <a:latin typeface="Arial"/>
              </a:rPr>
              <a:t>Sexto nivel del esquema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s-ES" sz="2000">
                <a:latin typeface="Arial"/>
              </a:rPr>
              <a:t>Séptimo nivel del esquema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Line 1"/>
          <p:cNvSpPr/>
          <p:nvPr/>
        </p:nvSpPr>
        <p:spPr>
          <a:xfrm>
            <a:off x="9370800" y="0"/>
            <a:ext cx="1219320" cy="6858000"/>
          </a:xfrm>
          <a:prstGeom prst="line">
            <a:avLst/>
          </a:prstGeom>
          <a:ln w="9360">
            <a:solidFill>
              <a:schemeClr val="bg1">
                <a:lumMod val="75000"/>
              </a:schemeClr>
            </a:solidFill>
            <a:round/>
          </a:ln>
        </p:spPr>
      </p:sp>
      <p:sp>
        <p:nvSpPr>
          <p:cNvPr id="57" name="Line 2"/>
          <p:cNvSpPr/>
          <p:nvPr/>
        </p:nvSpPr>
        <p:spPr>
          <a:xfrm flipH="1">
            <a:off x="7425000" y="3681360"/>
            <a:ext cx="4763520" cy="3176640"/>
          </a:xfrm>
          <a:prstGeom prst="line">
            <a:avLst/>
          </a:prstGeom>
          <a:ln w="9360">
            <a:solidFill>
              <a:schemeClr val="bg1">
                <a:lumMod val="85000"/>
              </a:schemeClr>
            </a:solidFill>
            <a:round/>
          </a:ln>
        </p:spPr>
      </p:sp>
      <p:sp>
        <p:nvSpPr>
          <p:cNvPr id="58" name="CustomShape 3"/>
          <p:cNvSpPr/>
          <p:nvPr/>
        </p:nvSpPr>
        <p:spPr>
          <a:xfrm>
            <a:off x="9181440" y="-8640"/>
            <a:ext cx="3006720" cy="6865920"/>
          </a:xfrm>
          <a:custGeom>
            <a:avLst/>
            <a:gdLst/>
            <a:ahLst/>
            <a:cxnLst/>
            <a:rect l="0" t="0" r="r" b="b"/>
            <a:pathLst>
              <a:path w="3007350" h="6866468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9" name="CustomShape 4"/>
          <p:cNvSpPr/>
          <p:nvPr/>
        </p:nvSpPr>
        <p:spPr>
          <a:xfrm>
            <a:off x="9603360" y="-8640"/>
            <a:ext cx="2587680" cy="6865920"/>
          </a:xfrm>
          <a:custGeom>
            <a:avLst/>
            <a:gdLst/>
            <a:ahLst/>
            <a:cxnLst/>
            <a:rect l="0" t="0" r="r" b="b"/>
            <a:pathLst>
              <a:path w="2573312" h="6866468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0" name="CustomShape 5"/>
          <p:cNvSpPr/>
          <p:nvPr/>
        </p:nvSpPr>
        <p:spPr>
          <a:xfrm>
            <a:off x="8932320" y="3048120"/>
            <a:ext cx="3259080" cy="3809160"/>
          </a:xfrm>
          <a:prstGeom prst="triangle">
            <a:avLst>
              <a:gd name="adj" fmla="val 17798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1" name="CustomShape 6"/>
          <p:cNvSpPr/>
          <p:nvPr/>
        </p:nvSpPr>
        <p:spPr>
          <a:xfrm>
            <a:off x="9334440" y="-8640"/>
            <a:ext cx="2853720" cy="6865920"/>
          </a:xfrm>
          <a:custGeom>
            <a:avLst/>
            <a:gdLst/>
            <a:ahLst/>
            <a:cxnLst/>
            <a:rect l="0" t="0" r="r" b="b"/>
            <a:pathLst>
              <a:path w="2858014" h="6866468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2" name="CustomShape 7"/>
          <p:cNvSpPr/>
          <p:nvPr/>
        </p:nvSpPr>
        <p:spPr>
          <a:xfrm>
            <a:off x="10898640" y="-8640"/>
            <a:ext cx="1289520" cy="6865920"/>
          </a:xfrm>
          <a:custGeom>
            <a:avLst/>
            <a:gdLst/>
            <a:ahLst/>
            <a:cxnLst/>
            <a:rect l="0" t="0" r="r" b="b"/>
            <a:pathLst>
              <a:path w="1290095" h="6858001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3" name="CustomShape 8"/>
          <p:cNvSpPr/>
          <p:nvPr/>
        </p:nvSpPr>
        <p:spPr>
          <a:xfrm>
            <a:off x="10938960" y="-8640"/>
            <a:ext cx="1249200" cy="6865920"/>
          </a:xfrm>
          <a:custGeom>
            <a:avLst/>
            <a:gdLst/>
            <a:ahLst/>
            <a:cxnLst/>
            <a:rect l="0" t="0" r="r" b="b"/>
            <a:pathLst>
              <a:path w="1249826" h="6858001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4" name="CustomShape 9"/>
          <p:cNvSpPr/>
          <p:nvPr/>
        </p:nvSpPr>
        <p:spPr>
          <a:xfrm>
            <a:off x="10371600" y="3589920"/>
            <a:ext cx="1816560" cy="3267360"/>
          </a:xfrm>
          <a:prstGeom prst="triangle">
            <a:avLst>
              <a:gd name="adj" fmla="val 17798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5" name="CustomShape 10"/>
          <p:cNvSpPr/>
          <p:nvPr/>
        </p:nvSpPr>
        <p:spPr>
          <a:xfrm>
            <a:off x="0" y="4013280"/>
            <a:ext cx="447840" cy="2844000"/>
          </a:xfrm>
          <a:prstGeom prst="triangle">
            <a:avLst>
              <a:gd name="adj" fmla="val 13133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6" name="PlaceHolder 1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s-ES" sz="4400">
                <a:latin typeface="Arial"/>
              </a:rPr>
              <a:t>Pulse para editar el formato del texto de título</a:t>
            </a:r>
            <a:endParaRPr/>
          </a:p>
        </p:txBody>
      </p:sp>
      <p:sp>
        <p:nvSpPr>
          <p:cNvPr id="67" name="PlaceHolder 1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s-ES" sz="3200">
                <a:latin typeface="Arial"/>
              </a:rPr>
              <a:t>Pulse para editar el formato de esquema del texto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s-ES" sz="2800">
                <a:latin typeface="Arial"/>
              </a:rPr>
              <a:t>Segundo nivel del esquema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s-ES" sz="2400">
                <a:latin typeface="Arial"/>
              </a:rPr>
              <a:t>Tercer nivel del esquema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s-ES" sz="2000">
                <a:latin typeface="Arial"/>
              </a:rPr>
              <a:t>Cuarto nivel del esquema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s-ES" sz="2000">
                <a:latin typeface="Arial"/>
              </a:rPr>
              <a:t>Quinto nivel del 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s-ES" sz="2000">
                <a:latin typeface="Arial"/>
              </a:rPr>
              <a:t>Sexto nivel del esquema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s-ES" sz="2000">
                <a:latin typeface="Arial"/>
              </a:rPr>
              <a:t>Séptimo nivel del esquema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Line 1"/>
          <p:cNvSpPr/>
          <p:nvPr/>
        </p:nvSpPr>
        <p:spPr>
          <a:xfrm>
            <a:off x="9370800" y="0"/>
            <a:ext cx="1219320" cy="6858000"/>
          </a:xfrm>
          <a:prstGeom prst="line">
            <a:avLst/>
          </a:prstGeom>
          <a:ln w="9360">
            <a:solidFill>
              <a:schemeClr val="bg1">
                <a:lumMod val="75000"/>
              </a:schemeClr>
            </a:solidFill>
            <a:round/>
          </a:ln>
        </p:spPr>
      </p:sp>
      <p:sp>
        <p:nvSpPr>
          <p:cNvPr id="103" name="Line 2"/>
          <p:cNvSpPr/>
          <p:nvPr/>
        </p:nvSpPr>
        <p:spPr>
          <a:xfrm flipH="1">
            <a:off x="7425000" y="3681360"/>
            <a:ext cx="4763520" cy="3176640"/>
          </a:xfrm>
          <a:prstGeom prst="line">
            <a:avLst/>
          </a:prstGeom>
          <a:ln w="9360">
            <a:solidFill>
              <a:schemeClr val="bg1">
                <a:lumMod val="85000"/>
              </a:schemeClr>
            </a:solidFill>
            <a:round/>
          </a:ln>
        </p:spPr>
      </p:sp>
      <p:sp>
        <p:nvSpPr>
          <p:cNvPr id="104" name="CustomShape 3"/>
          <p:cNvSpPr/>
          <p:nvPr/>
        </p:nvSpPr>
        <p:spPr>
          <a:xfrm>
            <a:off x="9181440" y="-8640"/>
            <a:ext cx="3006720" cy="6865920"/>
          </a:xfrm>
          <a:custGeom>
            <a:avLst/>
            <a:gdLst/>
            <a:ahLst/>
            <a:cxnLst/>
            <a:rect l="0" t="0" r="r" b="b"/>
            <a:pathLst>
              <a:path w="3007350" h="6866468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5" name="CustomShape 4"/>
          <p:cNvSpPr/>
          <p:nvPr/>
        </p:nvSpPr>
        <p:spPr>
          <a:xfrm>
            <a:off x="9603360" y="-8640"/>
            <a:ext cx="2587680" cy="6865920"/>
          </a:xfrm>
          <a:custGeom>
            <a:avLst/>
            <a:gdLst/>
            <a:ahLst/>
            <a:cxnLst/>
            <a:rect l="0" t="0" r="r" b="b"/>
            <a:pathLst>
              <a:path w="2573312" h="6866468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6" name="CustomShape 5"/>
          <p:cNvSpPr/>
          <p:nvPr/>
        </p:nvSpPr>
        <p:spPr>
          <a:xfrm>
            <a:off x="8932320" y="3048120"/>
            <a:ext cx="3259080" cy="3809160"/>
          </a:xfrm>
          <a:prstGeom prst="triangle">
            <a:avLst>
              <a:gd name="adj" fmla="val 17798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7" name="CustomShape 6"/>
          <p:cNvSpPr/>
          <p:nvPr/>
        </p:nvSpPr>
        <p:spPr>
          <a:xfrm>
            <a:off x="9334440" y="-8640"/>
            <a:ext cx="2853720" cy="6865920"/>
          </a:xfrm>
          <a:custGeom>
            <a:avLst/>
            <a:gdLst/>
            <a:ahLst/>
            <a:cxnLst/>
            <a:rect l="0" t="0" r="r" b="b"/>
            <a:pathLst>
              <a:path w="2858014" h="6866468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8" name="CustomShape 7"/>
          <p:cNvSpPr/>
          <p:nvPr/>
        </p:nvSpPr>
        <p:spPr>
          <a:xfrm>
            <a:off x="10898640" y="-8640"/>
            <a:ext cx="1289520" cy="6865920"/>
          </a:xfrm>
          <a:custGeom>
            <a:avLst/>
            <a:gdLst/>
            <a:ahLst/>
            <a:cxnLst/>
            <a:rect l="0" t="0" r="r" b="b"/>
            <a:pathLst>
              <a:path w="1290095" h="6858001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9" name="CustomShape 8"/>
          <p:cNvSpPr/>
          <p:nvPr/>
        </p:nvSpPr>
        <p:spPr>
          <a:xfrm>
            <a:off x="10938960" y="-8640"/>
            <a:ext cx="1249200" cy="6865920"/>
          </a:xfrm>
          <a:custGeom>
            <a:avLst/>
            <a:gdLst/>
            <a:ahLst/>
            <a:cxnLst/>
            <a:rect l="0" t="0" r="r" b="b"/>
            <a:pathLst>
              <a:path w="1249826" h="6858001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0" name="CustomShape 9"/>
          <p:cNvSpPr/>
          <p:nvPr/>
        </p:nvSpPr>
        <p:spPr>
          <a:xfrm>
            <a:off x="10371600" y="3589920"/>
            <a:ext cx="1816560" cy="3267360"/>
          </a:xfrm>
          <a:prstGeom prst="triangle">
            <a:avLst>
              <a:gd name="adj" fmla="val 17798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1" name="CustomShape 10"/>
          <p:cNvSpPr/>
          <p:nvPr/>
        </p:nvSpPr>
        <p:spPr>
          <a:xfrm>
            <a:off x="0" y="4013280"/>
            <a:ext cx="447840" cy="2844000"/>
          </a:xfrm>
          <a:prstGeom prst="triangle">
            <a:avLst>
              <a:gd name="adj" fmla="val 13133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2" name="PlaceHolder 1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s-ES" sz="4400">
                <a:latin typeface="Arial"/>
              </a:rPr>
              <a:t>Pulse para editar el formato del texto de título</a:t>
            </a:r>
            <a:endParaRPr/>
          </a:p>
        </p:txBody>
      </p:sp>
      <p:sp>
        <p:nvSpPr>
          <p:cNvPr id="113" name="PlaceHolder 1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s-ES" sz="3200">
                <a:latin typeface="Arial"/>
              </a:rPr>
              <a:t>Pulse para editar el formato de esquema del texto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s-ES" sz="2800">
                <a:latin typeface="Arial"/>
              </a:rPr>
              <a:t>Segundo nivel del esquema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s-ES" sz="2400">
                <a:latin typeface="Arial"/>
              </a:rPr>
              <a:t>Tercer nivel del esquema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s-ES" sz="2000">
                <a:latin typeface="Arial"/>
              </a:rPr>
              <a:t>Cuarto nivel del esquema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s-ES" sz="2000">
                <a:latin typeface="Arial"/>
              </a:rPr>
              <a:t>Quinto nivel del 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s-ES" sz="2000">
                <a:latin typeface="Arial"/>
              </a:rPr>
              <a:t>Sexto nivel del esquema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s-ES" sz="2000">
                <a:latin typeface="Arial"/>
              </a:rPr>
              <a:t>Séptimo nivel del esquema</a:t>
            </a:r>
            <a:endParaRPr/>
          </a:p>
        </p:txBody>
      </p:sp>
      <p:sp>
        <p:nvSpPr>
          <p:cNvPr id="114" name="PlaceHolder 13"/>
          <p:cNvSpPr>
            <a:spLocks noGrp="1"/>
          </p:cNvSpPr>
          <p:nvPr>
            <p:ph type="dt"/>
          </p:nvPr>
        </p:nvSpPr>
        <p:spPr>
          <a:xfrm>
            <a:off x="609480" y="6247440"/>
            <a:ext cx="2840400" cy="4726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ES" sz="1400">
                <a:latin typeface="Times New Roman"/>
              </a:rPr>
              <a:t>&lt;fecha/hora&gt;</a:t>
            </a:r>
            <a:endParaRPr/>
          </a:p>
        </p:txBody>
      </p:sp>
      <p:sp>
        <p:nvSpPr>
          <p:cNvPr id="115" name="PlaceHolder 14"/>
          <p:cNvSpPr>
            <a:spLocks noGrp="1"/>
          </p:cNvSpPr>
          <p:nvPr>
            <p:ph type="ftr"/>
          </p:nvPr>
        </p:nvSpPr>
        <p:spPr>
          <a:xfrm>
            <a:off x="4169520" y="6247440"/>
            <a:ext cx="3864240" cy="4726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s-ES" sz="1400">
                <a:latin typeface="Times New Roman"/>
              </a:rPr>
              <a:t>&lt;pie de página&gt;</a:t>
            </a:r>
            <a:endParaRPr/>
          </a:p>
        </p:txBody>
      </p:sp>
      <p:sp>
        <p:nvSpPr>
          <p:cNvPr id="116" name="PlaceHolder 15"/>
          <p:cNvSpPr>
            <a:spLocks noGrp="1"/>
          </p:cNvSpPr>
          <p:nvPr>
            <p:ph type="sldNum"/>
          </p:nvPr>
        </p:nvSpPr>
        <p:spPr>
          <a:xfrm>
            <a:off x="8741520" y="6247440"/>
            <a:ext cx="2840400" cy="4726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5061690D-E8C0-4153-BFE6-331F40245AB8}" type="slidenum">
              <a:rPr lang="es-ES" sz="1400">
                <a:latin typeface="Times New Roman"/>
              </a:rPr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1506960" y="2404440"/>
            <a:ext cx="7766280" cy="164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r>
              <a:rPr lang="es-ES" sz="5400" dirty="0" smtClean="0">
                <a:solidFill>
                  <a:srgbClr val="90C226"/>
                </a:solidFill>
                <a:latin typeface="Trebuchet MS"/>
              </a:rPr>
              <a:t>FILOSOFÍA </a:t>
            </a:r>
            <a:r>
              <a:rPr lang="es-ES" sz="5400" strike="noStrike" dirty="0" smtClean="0">
                <a:solidFill>
                  <a:srgbClr val="90C226"/>
                </a:solidFill>
                <a:latin typeface="Trebuchet MS"/>
              </a:rPr>
              <a:t>POLÍTICA</a:t>
            </a:r>
            <a:endParaRPr dirty="0"/>
          </a:p>
        </p:txBody>
      </p:sp>
      <p:sp>
        <p:nvSpPr>
          <p:cNvPr id="152" name="CustomShape 2"/>
          <p:cNvSpPr/>
          <p:nvPr/>
        </p:nvSpPr>
        <p:spPr>
          <a:xfrm>
            <a:off x="1506960" y="4050720"/>
            <a:ext cx="7766280" cy="109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s-ES" strike="noStrike">
                <a:solidFill>
                  <a:srgbClr val="808080"/>
                </a:solidFill>
                <a:latin typeface="Trebuchet MS"/>
              </a:rPr>
              <a:t>MARÍA MARTÍN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772200" y="532080"/>
            <a:ext cx="8596080" cy="132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s-ES" sz="4800" strike="noStrike">
                <a:solidFill>
                  <a:srgbClr val="90C226"/>
                </a:solidFill>
                <a:latin typeface="Trebuchet MS"/>
              </a:rPr>
              <a:t>ORIGEN DEL PODER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76" name="CustomShape 2"/>
          <p:cNvSpPr/>
          <p:nvPr/>
        </p:nvSpPr>
        <p:spPr>
          <a:xfrm>
            <a:off x="677160" y="1613160"/>
            <a:ext cx="8596080" cy="442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SzPct val="80000"/>
            </a:pPr>
            <a:r>
              <a:rPr lang="es-ES" dirty="0"/>
              <a:t> </a:t>
            </a:r>
            <a:r>
              <a:rPr lang="es-ES" dirty="0" smtClean="0"/>
              <a:t>  </a:t>
            </a:r>
          </a:p>
          <a:p>
            <a:pPr>
              <a:lnSpc>
                <a:spcPct val="100000"/>
              </a:lnSpc>
              <a:buSzPct val="80000"/>
            </a:pPr>
            <a:r>
              <a:rPr lang="es-ES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s-ES" dirty="0" smtClean="0">
                <a:solidFill>
                  <a:srgbClr val="404040"/>
                </a:solidFill>
                <a:latin typeface="Trebuchet MS"/>
              </a:rPr>
              <a:t>  PLATÓN</a:t>
            </a:r>
            <a:r>
              <a:rPr lang="es-ES" strike="noStrike" dirty="0" smtClean="0">
                <a:solidFill>
                  <a:srgbClr val="404040"/>
                </a:solidFill>
                <a:latin typeface="Trebuchet MS"/>
              </a:rPr>
              <a:t>:(APUNTES BLOQUE 14 PÁG 22- 25)</a:t>
            </a:r>
          </a:p>
          <a:p>
            <a:pPr>
              <a:lnSpc>
                <a:spcPct val="100000"/>
              </a:lnSpc>
              <a:buSzPct val="80000"/>
            </a:pPr>
            <a:endParaRPr lang="es-ES" strike="noStrike" dirty="0" smtClean="0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s-ES" strike="noStrike" dirty="0" smtClean="0">
                <a:solidFill>
                  <a:srgbClr val="404040"/>
                </a:solidFill>
                <a:latin typeface="Trebuchet MS"/>
              </a:rPr>
              <a:t>TEORÍAS </a:t>
            </a:r>
            <a:r>
              <a:rPr lang="es-ES" strike="noStrike" dirty="0">
                <a:solidFill>
                  <a:srgbClr val="404040"/>
                </a:solidFill>
                <a:latin typeface="Trebuchet MS"/>
              </a:rPr>
              <a:t>CONTRACTUALISTAS: HOBBES, LOCKE Y ROUSSEAU </a:t>
            </a:r>
            <a:r>
              <a:rPr lang="es-ES" strike="noStrike" dirty="0" smtClean="0">
                <a:solidFill>
                  <a:srgbClr val="404040"/>
                </a:solidFill>
                <a:latin typeface="Trebuchet MS"/>
              </a:rPr>
              <a:t>(PODER POLÍTICO PAG 6)</a:t>
            </a:r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endParaRPr lang="es-ES" dirty="0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s-ES" dirty="0" smtClean="0">
                <a:solidFill>
                  <a:srgbClr val="404040"/>
                </a:solidFill>
                <a:latin typeface="Trebuchet MS"/>
              </a:rPr>
              <a:t>LIBERALISMO: A. SMITH Y J. STUART MILL(BLOQUE 14 PÁG. 31- 33)</a:t>
            </a:r>
            <a:endParaRPr dirty="0"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endParaRPr dirty="0"/>
          </a:p>
          <a:p>
            <a:pPr>
              <a:lnSpc>
                <a:spcPct val="100000"/>
              </a:lnSpc>
              <a:buSzPct val="80000"/>
            </a:pPr>
            <a:endParaRPr lang="es-ES" strike="noStrike" dirty="0" smtClean="0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buSzPct val="80000"/>
            </a:pPr>
            <a:endParaRPr lang="es-ES" strike="noStrike" dirty="0" smtClean="0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177" name="Imagen 4"/>
          <p:cNvPicPr/>
          <p:nvPr/>
        </p:nvPicPr>
        <p:blipFill>
          <a:blip r:embed="rId2"/>
          <a:stretch/>
        </p:blipFill>
        <p:spPr>
          <a:xfrm>
            <a:off x="2135560" y="4299042"/>
            <a:ext cx="1523160" cy="1780560"/>
          </a:xfrm>
          <a:prstGeom prst="rect">
            <a:avLst/>
          </a:prstGeom>
          <a:ln>
            <a:noFill/>
          </a:ln>
        </p:spPr>
      </p:pic>
      <p:pic>
        <p:nvPicPr>
          <p:cNvPr id="178" name="Imagen 7"/>
          <p:cNvPicPr/>
          <p:nvPr/>
        </p:nvPicPr>
        <p:blipFill>
          <a:blip r:embed="rId3"/>
          <a:stretch/>
        </p:blipFill>
        <p:spPr>
          <a:xfrm>
            <a:off x="4060080" y="4260240"/>
            <a:ext cx="1256760" cy="1780560"/>
          </a:xfrm>
          <a:prstGeom prst="rect">
            <a:avLst/>
          </a:prstGeom>
          <a:ln>
            <a:noFill/>
          </a:ln>
        </p:spPr>
      </p:pic>
      <p:pic>
        <p:nvPicPr>
          <p:cNvPr id="179" name="Imagen 8"/>
          <p:cNvPicPr/>
          <p:nvPr/>
        </p:nvPicPr>
        <p:blipFill>
          <a:blip r:embed="rId4"/>
          <a:stretch/>
        </p:blipFill>
        <p:spPr>
          <a:xfrm>
            <a:off x="5619411" y="4179212"/>
            <a:ext cx="1523160" cy="1780560"/>
          </a:xfrm>
          <a:prstGeom prst="rect">
            <a:avLst/>
          </a:prstGeom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25" y="4098184"/>
            <a:ext cx="1276376" cy="194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4260240"/>
            <a:ext cx="1377040" cy="1735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772200" y="532080"/>
            <a:ext cx="8596080" cy="132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s-ES" sz="4800" strike="noStrike" dirty="0" smtClean="0">
                <a:solidFill>
                  <a:srgbClr val="90C226"/>
                </a:solidFill>
                <a:latin typeface="Trebuchet MS"/>
              </a:rPr>
              <a:t>PENSAMIENTO UTÓPICO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76" name="CustomShape 2"/>
          <p:cNvSpPr/>
          <p:nvPr/>
        </p:nvSpPr>
        <p:spPr>
          <a:xfrm>
            <a:off x="677160" y="1613160"/>
            <a:ext cx="8596080" cy="442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SzPct val="80000"/>
            </a:pPr>
            <a:r>
              <a:rPr lang="es-ES" dirty="0"/>
              <a:t> </a:t>
            </a:r>
            <a:r>
              <a:rPr lang="es-ES" dirty="0" smtClean="0"/>
              <a:t>  </a:t>
            </a:r>
          </a:p>
          <a:p>
            <a:pPr>
              <a:lnSpc>
                <a:spcPct val="100000"/>
              </a:lnSpc>
              <a:buSzPct val="80000"/>
            </a:pPr>
            <a:r>
              <a:rPr lang="es-ES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s-ES" dirty="0" smtClean="0">
                <a:solidFill>
                  <a:srgbClr val="404040"/>
                </a:solidFill>
                <a:latin typeface="Trebuchet MS"/>
              </a:rPr>
              <a:t>  MAQUIAVELO  (BLOQUE 14 PÁGINA  26)</a:t>
            </a:r>
          </a:p>
          <a:p>
            <a:pPr>
              <a:lnSpc>
                <a:spcPct val="100000"/>
              </a:lnSpc>
              <a:buSzPct val="80000"/>
            </a:pPr>
            <a:endParaRPr lang="es-ES" strike="noStrike" dirty="0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buSzPct val="80000"/>
            </a:pPr>
            <a:endParaRPr lang="es-ES" dirty="0" smtClean="0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buSzPct val="80000"/>
            </a:pPr>
            <a:r>
              <a:rPr lang="es-ES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s-ES" strike="noStrike" dirty="0" smtClean="0">
                <a:solidFill>
                  <a:srgbClr val="404040"/>
                </a:solidFill>
                <a:latin typeface="Trebuchet MS"/>
              </a:rPr>
              <a:t>  TOMÁS MORO ( BLOQUE 14 PÁGINA 28)</a:t>
            </a:r>
          </a:p>
          <a:p>
            <a:pPr>
              <a:lnSpc>
                <a:spcPct val="100000"/>
              </a:lnSpc>
              <a:buSzPct val="80000"/>
            </a:pPr>
            <a:endParaRPr lang="es-ES" dirty="0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buSzPct val="80000"/>
            </a:pPr>
            <a:endParaRPr lang="es-ES" strike="noStrike" dirty="0" smtClean="0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buSzPct val="80000"/>
            </a:pPr>
            <a:endParaRPr lang="es-ES" strike="noStrike" dirty="0" smtClean="0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" name="AutoShape 2" descr="Resultado de imagen de TOMAS MO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Resultado de imagen de TOMAS MOR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3627827"/>
            <a:ext cx="191452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3627827"/>
            <a:ext cx="188595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30936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677160" y="609480"/>
            <a:ext cx="8596080" cy="132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3600" strike="noStrike">
                <a:solidFill>
                  <a:srgbClr val="90C226"/>
                </a:solidFill>
                <a:latin typeface="Trebuchet MS"/>
              </a:rPr>
              <a:t>DEMOCRACIA</a:t>
            </a:r>
            <a:endParaRPr/>
          </a:p>
        </p:txBody>
      </p:sp>
      <p:sp>
        <p:nvSpPr>
          <p:cNvPr id="186" name="CustomShape 2"/>
          <p:cNvSpPr/>
          <p:nvPr/>
        </p:nvSpPr>
        <p:spPr>
          <a:xfrm>
            <a:off x="677160" y="2160720"/>
            <a:ext cx="8596080" cy="388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s-ES" strike="noStrike">
                <a:solidFill>
                  <a:srgbClr val="404040"/>
                </a:solidFill>
                <a:latin typeface="Trebuchet MS"/>
              </a:rPr>
              <a:t>DEFINICIÓN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s-ES" strike="noStrike">
                <a:solidFill>
                  <a:srgbClr val="404040"/>
                </a:solidFill>
                <a:latin typeface="Trebuchet MS"/>
              </a:rPr>
              <a:t>FUNDAMENTOS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s-ES" sz="900" strike="noStrike">
                <a:solidFill>
                  <a:srgbClr val="404040"/>
                </a:solidFill>
                <a:latin typeface="Trebuchet MS"/>
              </a:rPr>
              <a:t>                                                                                                                      Fuente:elnaviero.com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s-ES" strike="noStrike">
                <a:solidFill>
                  <a:srgbClr val="404040"/>
                </a:solidFill>
                <a:latin typeface="Trebuchet MS"/>
              </a:rPr>
              <a:t>PELIGROS O LÍMITES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87" name="Imagen 3"/>
          <p:cNvPicPr/>
          <p:nvPr/>
        </p:nvPicPr>
        <p:blipFill>
          <a:blip r:embed="rId2"/>
          <a:stretch/>
        </p:blipFill>
        <p:spPr>
          <a:xfrm>
            <a:off x="4975560" y="2000880"/>
            <a:ext cx="3492000" cy="2563200"/>
          </a:xfrm>
          <a:prstGeom prst="rect">
            <a:avLst/>
          </a:prstGeom>
          <a:ln>
            <a:noFill/>
          </a:ln>
        </p:spPr>
      </p:pic>
      <p:pic>
        <p:nvPicPr>
          <p:cNvPr id="188" name="Imagen 4"/>
          <p:cNvPicPr/>
          <p:nvPr/>
        </p:nvPicPr>
        <p:blipFill>
          <a:blip r:embed="rId3"/>
          <a:stretch/>
        </p:blipFill>
        <p:spPr>
          <a:xfrm>
            <a:off x="5230080" y="232920"/>
            <a:ext cx="2285280" cy="1390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677160" y="609480"/>
            <a:ext cx="8596080" cy="132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4800" strike="noStrike">
                <a:solidFill>
                  <a:srgbClr val="90C226"/>
                </a:solidFill>
                <a:latin typeface="Trebuchet MS"/>
              </a:rPr>
              <a:t>PODER</a:t>
            </a:r>
            <a:endParaRPr/>
          </a:p>
        </p:txBody>
      </p:sp>
      <p:sp>
        <p:nvSpPr>
          <p:cNvPr id="154" name="CustomShape 2"/>
          <p:cNvSpPr/>
          <p:nvPr/>
        </p:nvSpPr>
        <p:spPr>
          <a:xfrm>
            <a:off x="677160" y="2160720"/>
            <a:ext cx="8596080" cy="388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s-ES" sz="2000" b="1" strike="noStrike">
                <a:solidFill>
                  <a:srgbClr val="404040"/>
                </a:solidFill>
                <a:latin typeface="Trebuchet MS"/>
              </a:rPr>
              <a:t>DEFINICIÓN</a:t>
            </a:r>
            <a:r>
              <a:rPr lang="es-ES" sz="2000" strike="noStrike">
                <a:solidFill>
                  <a:srgbClr val="404040"/>
                </a:solidFill>
                <a:latin typeface="Trebuchet MS"/>
              </a:rPr>
              <a:t> GENERAL Y PODER POLÍTICO                   </a:t>
            </a:r>
            <a:r>
              <a:rPr lang="es-ES" sz="900" strike="noStrike">
                <a:solidFill>
                  <a:srgbClr val="404040"/>
                </a:solidFill>
                <a:latin typeface="Trebuchet MS"/>
              </a:rPr>
              <a:t>Fuente: definición.de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s-ES" sz="2000" b="1" strike="noStrike">
                <a:solidFill>
                  <a:srgbClr val="404040"/>
                </a:solidFill>
                <a:latin typeface="Trebuchet MS"/>
              </a:rPr>
              <a:t>RELACIONES DE PODER </a:t>
            </a:r>
            <a:r>
              <a:rPr lang="es-ES" sz="2000" strike="noStrike">
                <a:solidFill>
                  <a:srgbClr val="404040"/>
                </a:solidFill>
                <a:latin typeface="Trebuchet MS"/>
              </a:rPr>
              <a:t>: JERARQUÍA Y HORIZONTALIDAD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s-ES" sz="2000" b="1" strike="noStrike">
                <a:solidFill>
                  <a:srgbClr val="404040"/>
                </a:solidFill>
                <a:latin typeface="Trebuchet MS"/>
              </a:rPr>
              <a:t>MECANISMOS </a:t>
            </a:r>
            <a:r>
              <a:rPr lang="es-ES" sz="2000" strike="noStrike">
                <a:solidFill>
                  <a:srgbClr val="404040"/>
                </a:solidFill>
                <a:latin typeface="Trebuchet MS"/>
              </a:rPr>
              <a:t>QUE UTILIZA EL PODER: CASTIGO, PREMIO, MANIPULACIÓN, PERSUASIÓN, OCULTACIÓN, MENTIRA…</a:t>
            </a:r>
            <a:endParaRPr/>
          </a:p>
          <a:p>
            <a:pPr>
              <a:lnSpc>
                <a:spcPct val="100000"/>
              </a:lnSpc>
            </a:pPr>
            <a:r>
              <a:rPr lang="es-ES" sz="2000" strike="noStrike">
                <a:solidFill>
                  <a:srgbClr val="404040"/>
                </a:solidFill>
                <a:latin typeface="Trebuchet MS"/>
              </a:rPr>
              <a:t>                                                                                             </a:t>
            </a:r>
            <a:r>
              <a:rPr lang="es-ES" sz="900" strike="noStrike">
                <a:solidFill>
                  <a:srgbClr val="404040"/>
                </a:solidFill>
                <a:latin typeface="Trebuchet MS"/>
              </a:rPr>
              <a:t>Fuente:utopiadream.info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55" name="Imagen 3"/>
          <p:cNvPicPr/>
          <p:nvPr/>
        </p:nvPicPr>
        <p:blipFill>
          <a:blip r:embed="rId2"/>
          <a:stretch/>
        </p:blipFill>
        <p:spPr>
          <a:xfrm>
            <a:off x="7821360" y="3329640"/>
            <a:ext cx="2762640" cy="2224800"/>
          </a:xfrm>
          <a:prstGeom prst="rect">
            <a:avLst/>
          </a:prstGeom>
          <a:ln>
            <a:noFill/>
          </a:ln>
        </p:spPr>
      </p:pic>
      <p:pic>
        <p:nvPicPr>
          <p:cNvPr id="156" name="Imagen 4"/>
          <p:cNvPicPr/>
          <p:nvPr/>
        </p:nvPicPr>
        <p:blipFill>
          <a:blip r:embed="rId3"/>
          <a:stretch/>
        </p:blipFill>
        <p:spPr>
          <a:xfrm>
            <a:off x="6938640" y="757080"/>
            <a:ext cx="1523160" cy="163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677160" y="609480"/>
            <a:ext cx="8596080" cy="132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4800" strike="noStrike">
                <a:solidFill>
                  <a:srgbClr val="90C226"/>
                </a:solidFill>
                <a:latin typeface="Trebuchet MS"/>
              </a:rPr>
              <a:t>LEGITIMIDAD DEL PODER</a:t>
            </a:r>
            <a:endParaRPr/>
          </a:p>
        </p:txBody>
      </p:sp>
      <p:sp>
        <p:nvSpPr>
          <p:cNvPr id="161" name="CustomShape 2"/>
          <p:cNvSpPr/>
          <p:nvPr/>
        </p:nvSpPr>
        <p:spPr>
          <a:xfrm>
            <a:off x="677160" y="2160720"/>
            <a:ext cx="8596080" cy="388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s-ES" strike="noStrike" dirty="0">
                <a:solidFill>
                  <a:srgbClr val="404040"/>
                </a:solidFill>
                <a:latin typeface="Trebuchet MS"/>
              </a:rPr>
              <a:t>CLASIFICACIÓN DE MAX WEBER: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s-ES" strike="noStrike" dirty="0">
                <a:solidFill>
                  <a:srgbClr val="404040"/>
                </a:solidFill>
                <a:latin typeface="Trebuchet MS"/>
              </a:rPr>
              <a:t>CARISMÁTICA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s-ES" strike="noStrike" dirty="0">
                <a:solidFill>
                  <a:srgbClr val="404040"/>
                </a:solidFill>
                <a:latin typeface="Trebuchet MS"/>
              </a:rPr>
              <a:t>TRADICIONAL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s-ES" strike="noStrike" dirty="0">
                <a:solidFill>
                  <a:srgbClr val="404040"/>
                </a:solidFill>
                <a:latin typeface="Trebuchet MS"/>
              </a:rPr>
              <a:t>RACIONAL-LEGAL</a:t>
            </a:r>
            <a:endParaRPr dirty="0"/>
          </a:p>
          <a:p>
            <a:pPr>
              <a:lnSpc>
                <a:spcPct val="100000"/>
              </a:lnSpc>
            </a:pPr>
            <a:r>
              <a:rPr lang="es-ES" strike="noStrike" dirty="0" smtClean="0">
                <a:solidFill>
                  <a:srgbClr val="404040"/>
                </a:solidFill>
                <a:latin typeface="Trebuchet MS"/>
              </a:rPr>
              <a:t>(ELPODER POLÍTICO PAG</a:t>
            </a:r>
            <a:r>
              <a:rPr lang="es-ES" strike="noStrike" dirty="0">
                <a:solidFill>
                  <a:srgbClr val="404040"/>
                </a:solidFill>
                <a:latin typeface="Trebuchet MS"/>
              </a:rPr>
              <a:t>. 4)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677160" y="609480"/>
            <a:ext cx="8596080" cy="132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4800" strike="noStrike">
                <a:solidFill>
                  <a:srgbClr val="90C226"/>
                </a:solidFill>
                <a:latin typeface="Trebuchet MS"/>
              </a:rPr>
              <a:t>ESTADO</a:t>
            </a:r>
            <a:endParaRPr/>
          </a:p>
        </p:txBody>
      </p:sp>
      <p:sp>
        <p:nvSpPr>
          <p:cNvPr id="158" name="CustomShape 2"/>
          <p:cNvSpPr/>
          <p:nvPr/>
        </p:nvSpPr>
        <p:spPr>
          <a:xfrm>
            <a:off x="677160" y="2160720"/>
            <a:ext cx="8596080" cy="388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s-ES" strike="noStrike" dirty="0">
                <a:solidFill>
                  <a:srgbClr val="404040"/>
                </a:solidFill>
                <a:latin typeface="Trebuchet MS"/>
              </a:rPr>
              <a:t>DEFINICIÓN Y CARACTERÍSTICAS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s-ES" strike="noStrike" dirty="0">
                <a:solidFill>
                  <a:srgbClr val="404040"/>
                </a:solidFill>
                <a:latin typeface="Trebuchet MS"/>
              </a:rPr>
              <a:t>SEPARACIÓN DE PODERES: EJECUTIVO. LEGISLATIVO Y JUDICIAL </a:t>
            </a:r>
            <a:r>
              <a:rPr lang="es-ES" strike="noStrike" dirty="0" smtClean="0">
                <a:solidFill>
                  <a:srgbClr val="404040"/>
                </a:solidFill>
                <a:latin typeface="Trebuchet MS"/>
              </a:rPr>
              <a:t>(APUNTES EL PODER POLÍTICO PAG </a:t>
            </a:r>
            <a:r>
              <a:rPr lang="es-ES" strike="noStrike" dirty="0">
                <a:solidFill>
                  <a:srgbClr val="404040"/>
                </a:solidFill>
                <a:latin typeface="Trebuchet MS"/>
              </a:rPr>
              <a:t>2,3)</a:t>
            </a:r>
            <a:endParaRPr dirty="0"/>
          </a:p>
        </p:txBody>
      </p:sp>
      <p:pic>
        <p:nvPicPr>
          <p:cNvPr id="159" name="Imagen 3"/>
          <p:cNvPicPr/>
          <p:nvPr/>
        </p:nvPicPr>
        <p:blipFill>
          <a:blip r:embed="rId2"/>
          <a:stretch/>
        </p:blipFill>
        <p:spPr>
          <a:xfrm>
            <a:off x="4191120" y="4235400"/>
            <a:ext cx="4236120" cy="2121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677160" y="609480"/>
            <a:ext cx="8596080" cy="132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3600" strike="noStrike">
                <a:solidFill>
                  <a:srgbClr val="90C226"/>
                </a:solidFill>
                <a:latin typeface="Trebuchet MS"/>
              </a:rPr>
              <a:t>ESTADO LIBERAL</a:t>
            </a:r>
            <a:endParaRPr/>
          </a:p>
        </p:txBody>
      </p:sp>
      <p:sp>
        <p:nvSpPr>
          <p:cNvPr id="163" name="CustomShape 2"/>
          <p:cNvSpPr/>
          <p:nvPr/>
        </p:nvSpPr>
        <p:spPr>
          <a:xfrm>
            <a:off x="677160" y="2160720"/>
            <a:ext cx="8596080" cy="388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s-ES" strike="noStrike" dirty="0">
                <a:solidFill>
                  <a:srgbClr val="404040"/>
                </a:solidFill>
                <a:latin typeface="Trebuchet MS"/>
              </a:rPr>
              <a:t>DEFINICIÓN Y CARACTERÍSTICAS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s-ES" strike="noStrike" dirty="0">
                <a:solidFill>
                  <a:srgbClr val="404040"/>
                </a:solidFill>
                <a:latin typeface="Trebuchet MS"/>
              </a:rPr>
              <a:t>FUNCIONES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s-ES" strike="noStrike" dirty="0">
                <a:solidFill>
                  <a:srgbClr val="404040"/>
                </a:solidFill>
                <a:latin typeface="Trebuchet MS"/>
              </a:rPr>
              <a:t>CONSTITUCIONALISMO</a:t>
            </a:r>
            <a:endParaRPr dirty="0"/>
          </a:p>
          <a:p>
            <a:pPr>
              <a:lnSpc>
                <a:spcPct val="100000"/>
              </a:lnSpc>
            </a:pPr>
            <a:r>
              <a:rPr lang="es-ES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s-ES" strike="noStrike" dirty="0" smtClean="0">
                <a:solidFill>
                  <a:srgbClr val="404040"/>
                </a:solidFill>
                <a:latin typeface="Trebuchet MS"/>
              </a:rPr>
              <a:t>(EL PODER POLÍTICO PAG </a:t>
            </a:r>
            <a:r>
              <a:rPr lang="es-ES" strike="noStrike" dirty="0">
                <a:solidFill>
                  <a:srgbClr val="404040"/>
                </a:solidFill>
                <a:latin typeface="Trebuchet MS"/>
              </a:rPr>
              <a:t>7,8)                                            </a:t>
            </a:r>
            <a:r>
              <a:rPr lang="es-ES" sz="900" strike="noStrike" dirty="0" err="1">
                <a:solidFill>
                  <a:srgbClr val="404040"/>
                </a:solidFill>
                <a:latin typeface="Trebuchet MS"/>
              </a:rPr>
              <a:t>Fuente:grandesimagenes.com</a:t>
            </a:r>
            <a:endParaRPr dirty="0"/>
          </a:p>
        </p:txBody>
      </p:sp>
      <p:pic>
        <p:nvPicPr>
          <p:cNvPr id="164" name="Imagen 4"/>
          <p:cNvPicPr/>
          <p:nvPr/>
        </p:nvPicPr>
        <p:blipFill>
          <a:blip r:embed="rId2"/>
          <a:stretch/>
        </p:blipFill>
        <p:spPr>
          <a:xfrm>
            <a:off x="4741560" y="1311120"/>
            <a:ext cx="4091400" cy="3320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677160" y="609480"/>
            <a:ext cx="8596080" cy="132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3600" strike="noStrike">
                <a:solidFill>
                  <a:srgbClr val="90C226"/>
                </a:solidFill>
                <a:latin typeface="Trebuchet MS"/>
              </a:rPr>
              <a:t>SOCIALISMO</a:t>
            </a:r>
            <a:endParaRPr/>
          </a:p>
        </p:txBody>
      </p:sp>
      <p:sp>
        <p:nvSpPr>
          <p:cNvPr id="166" name="CustomShape 2"/>
          <p:cNvSpPr/>
          <p:nvPr/>
        </p:nvSpPr>
        <p:spPr>
          <a:xfrm>
            <a:off x="677160" y="2160720"/>
            <a:ext cx="8596080" cy="388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s-ES" strike="noStrike" dirty="0">
                <a:solidFill>
                  <a:srgbClr val="404040"/>
                </a:solidFill>
                <a:latin typeface="Trebuchet MS"/>
              </a:rPr>
              <a:t>DEFINICIÓN Y CARACTERÍSTICAS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s-ES" strike="noStrike" dirty="0">
                <a:solidFill>
                  <a:srgbClr val="404040"/>
                </a:solidFill>
                <a:latin typeface="Trebuchet MS"/>
              </a:rPr>
              <a:t>DOS SOCIALISMOS: COMUNISMO</a:t>
            </a:r>
            <a:endParaRPr dirty="0"/>
          </a:p>
          <a:p>
            <a:pPr>
              <a:lnSpc>
                <a:spcPct val="100000"/>
              </a:lnSpc>
            </a:pPr>
            <a:r>
              <a:rPr lang="es-ES" strike="noStrike" dirty="0">
                <a:solidFill>
                  <a:srgbClr val="404040"/>
                </a:solidFill>
                <a:latin typeface="Trebuchet MS"/>
              </a:rPr>
              <a:t>                                  SOCIALDEMOCRACIA</a:t>
            </a:r>
            <a:endParaRPr dirty="0"/>
          </a:p>
          <a:p>
            <a:pPr>
              <a:lnSpc>
                <a:spcPct val="100000"/>
              </a:lnSpc>
            </a:pPr>
            <a:r>
              <a:rPr lang="es-ES" strike="noStrike" dirty="0" smtClean="0">
                <a:solidFill>
                  <a:srgbClr val="404040"/>
                </a:solidFill>
                <a:latin typeface="Trebuchet MS"/>
              </a:rPr>
              <a:t>(EL PODER POLÍTICO PAG 11-14)</a:t>
            </a:r>
            <a:endParaRPr dirty="0"/>
          </a:p>
        </p:txBody>
      </p:sp>
      <p:pic>
        <p:nvPicPr>
          <p:cNvPr id="167" name="Imagen 3"/>
          <p:cNvPicPr/>
          <p:nvPr/>
        </p:nvPicPr>
        <p:blipFill>
          <a:blip r:embed="rId2"/>
          <a:stretch/>
        </p:blipFill>
        <p:spPr>
          <a:xfrm>
            <a:off x="6297840" y="1656360"/>
            <a:ext cx="2871360" cy="2897640"/>
          </a:xfrm>
          <a:prstGeom prst="rect">
            <a:avLst/>
          </a:prstGeom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4293096"/>
            <a:ext cx="5694363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677160" y="609480"/>
            <a:ext cx="8596080" cy="132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3600" strike="noStrike">
                <a:solidFill>
                  <a:srgbClr val="90C226"/>
                </a:solidFill>
                <a:latin typeface="Trebuchet MS"/>
              </a:rPr>
              <a:t>ESTADO SOCIAL Y DEMOCRÁTICO DE DERECHO</a:t>
            </a:r>
            <a:endParaRPr/>
          </a:p>
        </p:txBody>
      </p:sp>
      <p:sp>
        <p:nvSpPr>
          <p:cNvPr id="169" name="CustomShape 2"/>
          <p:cNvSpPr/>
          <p:nvPr/>
        </p:nvSpPr>
        <p:spPr>
          <a:xfrm>
            <a:off x="677160" y="2160720"/>
            <a:ext cx="8596080" cy="388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s-ES" strike="noStrike" dirty="0">
                <a:solidFill>
                  <a:srgbClr val="404040"/>
                </a:solidFill>
                <a:latin typeface="Trebuchet MS"/>
              </a:rPr>
              <a:t>SOCIAL: IGUALDAD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s-ES" strike="noStrike" dirty="0">
                <a:solidFill>
                  <a:srgbClr val="404040"/>
                </a:solidFill>
                <a:latin typeface="Trebuchet MS"/>
              </a:rPr>
              <a:t>DEMOCRÁTICO: SOBERANÍA POPULAR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s-ES" strike="noStrike" dirty="0">
                <a:solidFill>
                  <a:srgbClr val="404040"/>
                </a:solidFill>
                <a:latin typeface="Trebuchet MS"/>
              </a:rPr>
              <a:t>DE DERECHO: IMPERIO DE LA LEY</a:t>
            </a:r>
            <a:endParaRPr dirty="0"/>
          </a:p>
          <a:p>
            <a:pPr>
              <a:lnSpc>
                <a:spcPct val="100000"/>
              </a:lnSpc>
            </a:pPr>
            <a:r>
              <a:rPr lang="es-ES" dirty="0" smtClean="0">
                <a:solidFill>
                  <a:srgbClr val="404040"/>
                </a:solidFill>
                <a:latin typeface="Trebuchet MS"/>
              </a:rPr>
              <a:t>( PÁGINA 15 NO ESTUDIAR)</a:t>
            </a:r>
            <a:endParaRPr dirty="0"/>
          </a:p>
        </p:txBody>
      </p:sp>
      <p:pic>
        <p:nvPicPr>
          <p:cNvPr id="170" name="Imagen 3"/>
          <p:cNvPicPr/>
          <p:nvPr/>
        </p:nvPicPr>
        <p:blipFill>
          <a:blip r:embed="rId2"/>
          <a:stretch/>
        </p:blipFill>
        <p:spPr>
          <a:xfrm>
            <a:off x="5166000" y="4558320"/>
            <a:ext cx="1789920" cy="1294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677160" y="609480"/>
            <a:ext cx="8596080" cy="132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3600" dirty="0" smtClean="0">
                <a:solidFill>
                  <a:srgbClr val="90C226"/>
                </a:solidFill>
                <a:latin typeface="Trebuchet MS"/>
              </a:rPr>
              <a:t>ANARQUISMO</a:t>
            </a:r>
            <a:endParaRPr dirty="0"/>
          </a:p>
        </p:txBody>
      </p:sp>
      <p:sp>
        <p:nvSpPr>
          <p:cNvPr id="173" name="CustomShape 2"/>
          <p:cNvSpPr/>
          <p:nvPr/>
        </p:nvSpPr>
        <p:spPr>
          <a:xfrm>
            <a:off x="677160" y="2160720"/>
            <a:ext cx="8596080" cy="388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s-ES" strike="noStrike" dirty="0">
                <a:solidFill>
                  <a:srgbClr val="404040"/>
                </a:solidFill>
                <a:latin typeface="Trebuchet MS"/>
              </a:rPr>
              <a:t>DEFINICIÓN Y </a:t>
            </a:r>
            <a:r>
              <a:rPr lang="es-ES" strike="noStrike" dirty="0" smtClean="0">
                <a:solidFill>
                  <a:srgbClr val="404040"/>
                </a:solidFill>
                <a:latin typeface="Trebuchet MS"/>
              </a:rPr>
              <a:t>CARACTERÍSTICAS  (EL PODER POLÍTICO PÁGINA 17)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174" name="Imagen 3"/>
          <p:cNvPicPr/>
          <p:nvPr/>
        </p:nvPicPr>
        <p:blipFill>
          <a:blip r:embed="rId2"/>
          <a:stretch/>
        </p:blipFill>
        <p:spPr>
          <a:xfrm>
            <a:off x="3143672" y="3356992"/>
            <a:ext cx="2256840" cy="2028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677160" y="609480"/>
            <a:ext cx="8596080" cy="132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3600" strike="noStrike" dirty="0" smtClean="0">
                <a:solidFill>
                  <a:srgbClr val="90C226"/>
                </a:solidFill>
                <a:latin typeface="Trebuchet MS"/>
              </a:rPr>
              <a:t>TOTALITARISMO</a:t>
            </a:r>
            <a:endParaRPr dirty="0"/>
          </a:p>
        </p:txBody>
      </p:sp>
      <p:sp>
        <p:nvSpPr>
          <p:cNvPr id="173" name="CustomShape 2"/>
          <p:cNvSpPr/>
          <p:nvPr/>
        </p:nvSpPr>
        <p:spPr>
          <a:xfrm>
            <a:off x="677160" y="2160720"/>
            <a:ext cx="8596080" cy="388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s-ES" dirty="0" smtClean="0">
                <a:solidFill>
                  <a:srgbClr val="404040"/>
                </a:solidFill>
                <a:latin typeface="Trebuchet MS"/>
              </a:rPr>
              <a:t>(APUNTES BLOQUE 14 PÁGINA 33-34) Y EJERCICIO HANANH ARENDT PÁGINA 16</a:t>
            </a:r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endParaRPr lang="es-ES" dirty="0" smtClean="0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buSzPct val="80000"/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2924944"/>
            <a:ext cx="381000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3582169"/>
            <a:ext cx="28479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12814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235</Words>
  <Application>Microsoft Office PowerPoint</Application>
  <PresentationFormat>Personalizado</PresentationFormat>
  <Paragraphs>83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Office Theme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3</cp:revision>
  <dcterms:modified xsi:type="dcterms:W3CDTF">2018-03-19T08:58:43Z</dcterms:modified>
</cp:coreProperties>
</file>